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" charset="1" panose="00000500000000000000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Montserrat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jpe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5510" y="823932"/>
            <a:ext cx="8870788" cy="702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9"/>
              </a:lnSpc>
            </a:pPr>
            <a:r>
              <a:rPr lang="en-US" sz="569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Dashboard Monitoring  ALOPTAMA berbasis stack DoMPoNG </a:t>
            </a:r>
          </a:p>
          <a:p>
            <a:pPr algn="l">
              <a:lnSpc>
                <a:spcPts val="7979"/>
              </a:lnSpc>
            </a:pPr>
          </a:p>
          <a:p>
            <a:pPr algn="l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(Docker, MQTT, PostgreSQL, NodeRed, Grafana)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247062" y="2465533"/>
            <a:ext cx="8012238" cy="4595723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583" t="0" r="-12583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6289670" y="305029"/>
            <a:ext cx="1247357" cy="1247357"/>
          </a:xfrm>
          <a:custGeom>
            <a:avLst/>
            <a:gdLst/>
            <a:ahLst/>
            <a:cxnLst/>
            <a:rect r="r" b="b" t="t" l="l"/>
            <a:pathLst>
              <a:path h="1247357" w="1247357">
                <a:moveTo>
                  <a:pt x="0" y="0"/>
                </a:moveTo>
                <a:lnTo>
                  <a:pt x="1247356" y="0"/>
                </a:lnTo>
                <a:lnTo>
                  <a:pt x="1247356" y="1247356"/>
                </a:lnTo>
                <a:lnTo>
                  <a:pt x="0" y="1247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61385" y="7729775"/>
            <a:ext cx="2151963" cy="2151963"/>
          </a:xfrm>
          <a:custGeom>
            <a:avLst/>
            <a:gdLst/>
            <a:ahLst/>
            <a:cxnLst/>
            <a:rect r="r" b="b" t="t" l="l"/>
            <a:pathLst>
              <a:path h="2151963" w="2151963">
                <a:moveTo>
                  <a:pt x="0" y="0"/>
                </a:moveTo>
                <a:lnTo>
                  <a:pt x="2151963" y="0"/>
                </a:lnTo>
                <a:lnTo>
                  <a:pt x="2151963" y="2151963"/>
                </a:lnTo>
                <a:lnTo>
                  <a:pt x="0" y="215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25510" y="8095930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Satria Mitra Utama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17490" y="666874"/>
            <a:ext cx="4226714" cy="45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b="true" sz="2586" spc="-51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Stasiun Klimatologi RIau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57394" y="8269228"/>
            <a:ext cx="4961636" cy="98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https://github.com/satria-mitra/homelab-staklimriau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246635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252937" y="6832390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066494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41715" y="2466355"/>
            <a:ext cx="4203375" cy="5973865"/>
            <a:chOff x="0" y="0"/>
            <a:chExt cx="1416547" cy="20132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7090713" y="6813340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836861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812082" y="2466355"/>
            <a:ext cx="4203375" cy="5973865"/>
            <a:chOff x="0" y="0"/>
            <a:chExt cx="1416547" cy="20132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1807064" y="6813340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5201579" y="130430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Tantangan &amp; Solusi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84630" y="5375925"/>
            <a:ext cx="3579202" cy="180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Aks</a:t>
            </a:r>
            <a:r>
              <a:rPr lang="en-US" sz="2410" spc="-48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es dashboard hanya dari jaringan lokal</a:t>
            </a:r>
          </a:p>
          <a:p>
            <a:pPr algn="ctr">
              <a:lnSpc>
                <a:spcPts val="2114"/>
              </a:lnSpc>
            </a:pPr>
          </a:p>
          <a:p>
            <a:pPr algn="ctr">
              <a:lnSpc>
                <a:spcPts val="2114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584630" y="460802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Jaringan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62038" y="6972358"/>
            <a:ext cx="3224946" cy="123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86"/>
              </a:lnSpc>
              <a:spcBef>
                <a:spcPct val="0"/>
              </a:spcBef>
            </a:pPr>
            <a:r>
              <a:rPr lang="en-US" sz="2347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VPN / port forwarding dg IP Publik Astinet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53801" y="5366400"/>
            <a:ext cx="3579202" cy="1436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4"/>
              </a:lnSpc>
            </a:pPr>
            <a:r>
              <a:rPr lang="en-US" sz="2710" spc="-5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710" spc="-54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idak ada UPS &amp; AC 24 jam di ruang server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53801" y="460802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Listrik &amp; AC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94680" y="7081348"/>
            <a:ext cx="2698641" cy="100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3"/>
              </a:lnSpc>
              <a:spcBef>
                <a:spcPct val="0"/>
              </a:spcBef>
            </a:pPr>
            <a:r>
              <a:rPr lang="en-US" sz="289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Revisi anggaran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28622" y="5602116"/>
            <a:ext cx="3579202" cy="81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 spc="-4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Akses masih via IP lokal</a:t>
            </a:r>
          </a:p>
          <a:p>
            <a:pPr algn="ctr">
              <a:lnSpc>
                <a:spcPts val="3234"/>
              </a:lnSpc>
            </a:pPr>
            <a:r>
              <a:rPr lang="en-US" sz="2310" spc="-4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192.168.30.20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24168" y="460802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Domain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05902" y="7175290"/>
            <a:ext cx="3927524" cy="80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52"/>
              </a:lnSpc>
              <a:spcBef>
                <a:spcPct val="0"/>
              </a:spcBef>
            </a:pPr>
            <a:r>
              <a:rPr lang="en-US" sz="2322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Gunakan DNS atau beli domain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3492094" y="2977488"/>
            <a:ext cx="1764834" cy="1373362"/>
          </a:xfrm>
          <a:custGeom>
            <a:avLst/>
            <a:gdLst/>
            <a:ahLst/>
            <a:cxnLst/>
            <a:rect r="r" b="b" t="t" l="l"/>
            <a:pathLst>
              <a:path h="1373362" w="1764834">
                <a:moveTo>
                  <a:pt x="0" y="0"/>
                </a:moveTo>
                <a:lnTo>
                  <a:pt x="1764834" y="0"/>
                </a:lnTo>
                <a:lnTo>
                  <a:pt x="1764834" y="1373362"/>
                </a:lnTo>
                <a:lnTo>
                  <a:pt x="0" y="1373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3331064" y="2920338"/>
            <a:ext cx="1174318" cy="1563862"/>
          </a:xfrm>
          <a:custGeom>
            <a:avLst/>
            <a:gdLst/>
            <a:ahLst/>
            <a:cxnLst/>
            <a:rect r="r" b="b" t="t" l="l"/>
            <a:pathLst>
              <a:path h="1563862" w="1174318">
                <a:moveTo>
                  <a:pt x="0" y="0"/>
                </a:moveTo>
                <a:lnTo>
                  <a:pt x="1174318" y="0"/>
                </a:lnTo>
                <a:lnTo>
                  <a:pt x="1174318" y="1563862"/>
                </a:lnTo>
                <a:lnTo>
                  <a:pt x="0" y="1563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8639419" y="2920338"/>
            <a:ext cx="1009161" cy="1430512"/>
          </a:xfrm>
          <a:custGeom>
            <a:avLst/>
            <a:gdLst/>
            <a:ahLst/>
            <a:cxnLst/>
            <a:rect r="r" b="b" t="t" l="l"/>
            <a:pathLst>
              <a:path h="1430512" w="1009161">
                <a:moveTo>
                  <a:pt x="0" y="0"/>
                </a:moveTo>
                <a:lnTo>
                  <a:pt x="1009162" y="0"/>
                </a:lnTo>
                <a:lnTo>
                  <a:pt x="1009162" y="1430512"/>
                </a:lnTo>
                <a:lnTo>
                  <a:pt x="0" y="1430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t="0" r="-198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2968"/>
            <a:ext cx="14586028" cy="5088907"/>
            <a:chOff x="0" y="0"/>
            <a:chExt cx="3841588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588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70420" y="895350"/>
            <a:ext cx="9435759" cy="113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b="true" sz="6605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Dampak &amp; Manfaat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844851" y="4286548"/>
            <a:ext cx="1232553" cy="1232553"/>
          </a:xfrm>
          <a:custGeom>
            <a:avLst/>
            <a:gdLst/>
            <a:ahLst/>
            <a:cxnLst/>
            <a:rect r="r" b="b" t="t" l="l"/>
            <a:pathLst>
              <a:path h="1232553" w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005199" y="4181637"/>
            <a:ext cx="1077227" cy="1247315"/>
          </a:xfrm>
          <a:custGeom>
            <a:avLst/>
            <a:gdLst/>
            <a:ahLst/>
            <a:cxnLst/>
            <a:rect r="r" b="b" t="t" l="l"/>
            <a:pathLst>
              <a:path h="1247315" w="1077227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34954" y="4376697"/>
            <a:ext cx="1361742" cy="1052255"/>
          </a:xfrm>
          <a:custGeom>
            <a:avLst/>
            <a:gdLst/>
            <a:ahLst/>
            <a:cxnLst/>
            <a:rect r="r" b="b" t="t" l="l"/>
            <a:pathLst>
              <a:path h="1052255" w="1361742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62920" y="6403003"/>
            <a:ext cx="4161784" cy="169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-6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Aks</a:t>
            </a:r>
            <a:r>
              <a:rPr lang="en-US" sz="3199" spc="-63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es data lebih cepat → pelayanan lebih baik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2369568" y="5756734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Dampak 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99437" y="6593820"/>
            <a:ext cx="4161784" cy="128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-7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US" sz="3599" spc="-71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knisi lebih sigap untuk PM/CM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06085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Dampak 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57083" y="6622395"/>
            <a:ext cx="4161784" cy="151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3"/>
              </a:lnSpc>
            </a:pPr>
            <a:r>
              <a:rPr lang="en-US" sz="2873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2873" spc="-5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ustifikasi Aloptama sebagai sumber data peta HTH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63730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Dampak 03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985017"/>
            <a:ext cx="6033363" cy="21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3"/>
              </a:lnSpc>
              <a:spcBef>
                <a:spcPct val="0"/>
              </a:spcBef>
            </a:pPr>
            <a:r>
              <a:rPr lang="en-US" b="true" sz="628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Rencana Tindak Lanjut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1917884"/>
            <a:ext cx="5768345" cy="116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Aks</a:t>
            </a:r>
            <a:r>
              <a:rPr lang="en-US" sz="2382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es dashboard via domain </a:t>
            </a:r>
          </a:p>
          <a:p>
            <a:pPr algn="l">
              <a:lnSpc>
                <a:spcPts val="3335"/>
              </a:lnSpc>
            </a:pPr>
            <a:r>
              <a:rPr lang="en-US" sz="2382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(e.g. dashboard.staklimriau.web.id)</a:t>
            </a:r>
            <a:r>
              <a:rPr lang="en-US" sz="2382" spc="-4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   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709100"/>
            <a:ext cx="5768345" cy="101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5"/>
              </a:lnSpc>
            </a:pPr>
            <a:r>
              <a:rPr lang="en-US" sz="2882" spc="-5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882" spc="-57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ublikasi dashboard ke internet (dengan login)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600809"/>
            <a:ext cx="5768345" cy="91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582" spc="-51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ambah tabel pemeliharaan/kalibrasi ke Databse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280481" y="7336164"/>
            <a:ext cx="5768345" cy="126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Memanfaatkan server sebagai penunjang Work From Home (WFH) dengan aplikasi tambahan lainnya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8366" y="2494851"/>
            <a:ext cx="8819592" cy="17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b="true" sz="10364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18366" y="4807681"/>
            <a:ext cx="2706695" cy="2696122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5135" r="223" b="-2513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736916" y="5778432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36916" y="6339014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36916" y="6907158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736916" y="4723541"/>
            <a:ext cx="3747646" cy="51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50"/>
              </a:lnSpc>
              <a:spcBef>
                <a:spcPct val="0"/>
              </a:spcBef>
            </a:pPr>
            <a:r>
              <a:rPr lang="en-US" b="true" sz="2893" spc="-5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Satria Mitra Utama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3347" y="5250366"/>
            <a:ext cx="4069598" cy="33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74"/>
              </a:lnSpc>
              <a:spcBef>
                <a:spcPct val="0"/>
              </a:spcBef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CTO Stasiun Klimatologi Riau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73438" y="6281864"/>
            <a:ext cx="3788059" cy="32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github.com/satria-mitra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73438" y="6905490"/>
            <a:ext cx="3788059" cy="639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4"/>
              </a:lnSpc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Pekanbaru, Riau </a:t>
            </a:r>
          </a:p>
          <a:p>
            <a:pPr algn="l" marL="0" indent="0" lvl="1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Tangerang, Banten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73438" y="5761462"/>
            <a:ext cx="3559508" cy="32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+62812-7674-2661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967949"/>
            <a:ext cx="588438" cy="597010"/>
          </a:xfrm>
          <a:custGeom>
            <a:avLst/>
            <a:gdLst/>
            <a:ahLst/>
            <a:cxnLst/>
            <a:rect r="r" b="b" t="t" l="l"/>
            <a:pathLst>
              <a:path h="597010" w="588438">
                <a:moveTo>
                  <a:pt x="0" y="0"/>
                </a:moveTo>
                <a:lnTo>
                  <a:pt x="588438" y="0"/>
                </a:lnTo>
                <a:lnTo>
                  <a:pt x="588438" y="597010"/>
                </a:lnTo>
                <a:lnTo>
                  <a:pt x="0" y="5970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034705" y="1080055"/>
            <a:ext cx="3118138" cy="32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b="true" sz="1834" spc="-3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Stasiun Klimatologi Riau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31607"/>
            <a:ext cx="6760246" cy="125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b="true" sz="732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Latar Belakang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Tujuan Aksi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2912435" y="47993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472417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Fitur Aplikasi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149" y="47241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542463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63160" y="5349408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Arsitektur Sistem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34940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2912435" y="60501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63160" y="5974915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Hasil Implementasi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3149" y="597491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2912435" y="667537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663160" y="6600152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Tantangan &amp; Solusi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6600152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5400000">
            <a:off x="2912435" y="73008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63160" y="722565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Dampak &amp; Manfaat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83149" y="72256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5400000">
            <a:off x="2912435" y="792612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663160" y="7850895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Rencana Tindak Lanjut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83149" y="7848500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5400000">
            <a:off x="2912435" y="855135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3663160" y="8476133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483149" y="8476133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96" t="-44021" r="-107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9258300"/>
            <a:chOff x="0" y="0"/>
            <a:chExt cx="4816593" cy="243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14400"/>
            <a:ext cx="7235072" cy="100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b="true" sz="5854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Latar Belakang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3849" y="2299073"/>
            <a:ext cx="14856281" cy="6281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8031" indent="-424016" lvl="1">
              <a:lnSpc>
                <a:spcPts val="5499"/>
              </a:lnSpc>
              <a:buFont typeface="Arial"/>
              <a:buChar char="•"/>
            </a:pPr>
            <a:r>
              <a:rPr lang="en-US" sz="3927" spc="-7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927" spc="-78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tasiun Klimatologi Riau memerlukan sistem monitoring ALOPTAMA (AAWS, AWS, ARG) yang efisien, real-time, dan mudah diakses.</a:t>
            </a:r>
          </a:p>
          <a:p>
            <a:pPr algn="l">
              <a:lnSpc>
                <a:spcPts val="5499"/>
              </a:lnSpc>
            </a:pPr>
          </a:p>
          <a:p>
            <a:pPr algn="l" marL="848031" indent="-424016" lvl="1">
              <a:lnSpc>
                <a:spcPts val="5499"/>
              </a:lnSpc>
              <a:buFont typeface="Arial"/>
              <a:buChar char="•"/>
            </a:pPr>
            <a:r>
              <a:rPr lang="en-US" sz="3927" spc="-78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Tugas BMKG sesuai UU No. 31 Tahun 2009 (Pasal 5,7,15)</a:t>
            </a:r>
          </a:p>
          <a:p>
            <a:pPr algn="l">
              <a:lnSpc>
                <a:spcPts val="5499"/>
              </a:lnSpc>
            </a:pPr>
          </a:p>
          <a:p>
            <a:pPr algn="l" marL="848031" indent="-424016" lvl="1">
              <a:lnSpc>
                <a:spcPts val="5499"/>
              </a:lnSpc>
              <a:buFont typeface="Arial"/>
              <a:buChar char="•"/>
            </a:pPr>
            <a:r>
              <a:rPr lang="en-US" sz="3927" spc="-78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Implementasi hasil pelatihan &amp; pengembangan lebih lanjut di UPT </a:t>
            </a:r>
          </a:p>
          <a:p>
            <a:pPr algn="l">
              <a:lnSpc>
                <a:spcPts val="5499"/>
              </a:lnSpc>
            </a:pPr>
            <a:r>
              <a:rPr lang="en-US" sz="3927" spc="-78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t="0" r="-198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2968"/>
            <a:ext cx="14586028" cy="5088907"/>
            <a:chOff x="0" y="0"/>
            <a:chExt cx="3841588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588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70420" y="895350"/>
            <a:ext cx="5775957" cy="113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b="true" sz="6605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Tujuan Aksi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844851" y="4286548"/>
            <a:ext cx="1232553" cy="1232553"/>
          </a:xfrm>
          <a:custGeom>
            <a:avLst/>
            <a:gdLst/>
            <a:ahLst/>
            <a:cxnLst/>
            <a:rect r="r" b="b" t="t" l="l"/>
            <a:pathLst>
              <a:path h="1232553" w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005199" y="4181637"/>
            <a:ext cx="1077227" cy="1247315"/>
          </a:xfrm>
          <a:custGeom>
            <a:avLst/>
            <a:gdLst/>
            <a:ahLst/>
            <a:cxnLst/>
            <a:rect r="r" b="b" t="t" l="l"/>
            <a:pathLst>
              <a:path h="1247315" w="1077227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34954" y="4376697"/>
            <a:ext cx="1361742" cy="1052255"/>
          </a:xfrm>
          <a:custGeom>
            <a:avLst/>
            <a:gdLst/>
            <a:ahLst/>
            <a:cxnLst/>
            <a:rect r="r" b="b" t="t" l="l"/>
            <a:pathLst>
              <a:path h="1052255" w="1361742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62920" y="6422053"/>
            <a:ext cx="4161784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400" spc="-48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embuat dashboard ALOPTAMA yang mampu menampilkan data sensor secara real-time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2369568" y="5756734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Target 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99437" y="6399642"/>
            <a:ext cx="4161784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4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Meng</a:t>
            </a:r>
            <a:r>
              <a:rPr lang="en-US" sz="2400" spc="-48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optimalkan protokol MQTT dan aplikasi Free &amp; Open Source System (FOSS) untuk monitoring 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06085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Target 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57083" y="6390117"/>
            <a:ext cx="4161784" cy="176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2473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473" spc="-49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endukung operasional UPT dalam monitoring &amp; mengolah informasi klimatologi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63730" y="5781639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Target 03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1370" y="5124309"/>
            <a:ext cx="3896620" cy="769582"/>
          </a:xfrm>
          <a:custGeom>
            <a:avLst/>
            <a:gdLst/>
            <a:ahLst/>
            <a:cxnLst/>
            <a:rect r="r" b="b" t="t" l="l"/>
            <a:pathLst>
              <a:path h="769582" w="3896620">
                <a:moveTo>
                  <a:pt x="0" y="0"/>
                </a:moveTo>
                <a:lnTo>
                  <a:pt x="3896621" y="0"/>
                </a:lnTo>
                <a:lnTo>
                  <a:pt x="3896621" y="769583"/>
                </a:lnTo>
                <a:lnTo>
                  <a:pt x="0" y="76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78616" y="5124309"/>
            <a:ext cx="3896620" cy="769582"/>
          </a:xfrm>
          <a:custGeom>
            <a:avLst/>
            <a:gdLst/>
            <a:ahLst/>
            <a:cxnLst/>
            <a:rect r="r" b="b" t="t" l="l"/>
            <a:pathLst>
              <a:path h="769582" w="3896620">
                <a:moveTo>
                  <a:pt x="0" y="0"/>
                </a:moveTo>
                <a:lnTo>
                  <a:pt x="3896620" y="0"/>
                </a:lnTo>
                <a:lnTo>
                  <a:pt x="3896620" y="769583"/>
                </a:lnTo>
                <a:lnTo>
                  <a:pt x="0" y="76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73514" y="5124309"/>
            <a:ext cx="3896620" cy="769582"/>
          </a:xfrm>
          <a:custGeom>
            <a:avLst/>
            <a:gdLst/>
            <a:ahLst/>
            <a:cxnLst/>
            <a:rect r="r" b="b" t="t" l="l"/>
            <a:pathLst>
              <a:path h="769582" w="3896620">
                <a:moveTo>
                  <a:pt x="0" y="0"/>
                </a:moveTo>
                <a:lnTo>
                  <a:pt x="3896620" y="0"/>
                </a:lnTo>
                <a:lnTo>
                  <a:pt x="3896620" y="769583"/>
                </a:lnTo>
                <a:lnTo>
                  <a:pt x="0" y="76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73514" y="2197622"/>
            <a:ext cx="3896620" cy="3432944"/>
            <a:chOff x="0" y="0"/>
            <a:chExt cx="1554321" cy="1369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87420" y="0"/>
                  </a:moveTo>
                  <a:lnTo>
                    <a:pt x="1466900" y="0"/>
                  </a:lnTo>
                  <a:cubicBezTo>
                    <a:pt x="1490085" y="0"/>
                    <a:pt x="1512321" y="9210"/>
                    <a:pt x="1528716" y="25605"/>
                  </a:cubicBezTo>
                  <a:cubicBezTo>
                    <a:pt x="1545110" y="41999"/>
                    <a:pt x="1554321" y="64235"/>
                    <a:pt x="1554321" y="87420"/>
                  </a:cubicBezTo>
                  <a:lnTo>
                    <a:pt x="1554321" y="1281945"/>
                  </a:lnTo>
                  <a:cubicBezTo>
                    <a:pt x="1554321" y="1305130"/>
                    <a:pt x="1545110" y="1327366"/>
                    <a:pt x="1528716" y="1343760"/>
                  </a:cubicBezTo>
                  <a:cubicBezTo>
                    <a:pt x="1512321" y="1360155"/>
                    <a:pt x="1490085" y="1369365"/>
                    <a:pt x="1466900" y="1369365"/>
                  </a:cubicBezTo>
                  <a:lnTo>
                    <a:pt x="87420" y="1369365"/>
                  </a:lnTo>
                  <a:cubicBezTo>
                    <a:pt x="64235" y="1369365"/>
                    <a:pt x="41999" y="1360155"/>
                    <a:pt x="25605" y="1343760"/>
                  </a:cubicBezTo>
                  <a:cubicBezTo>
                    <a:pt x="9210" y="1327366"/>
                    <a:pt x="0" y="1305130"/>
                    <a:pt x="0" y="1281945"/>
                  </a:cubicBezTo>
                  <a:lnTo>
                    <a:pt x="0" y="87420"/>
                  </a:lnTo>
                  <a:cubicBezTo>
                    <a:pt x="0" y="64235"/>
                    <a:pt x="9210" y="41999"/>
                    <a:pt x="25605" y="25605"/>
                  </a:cubicBezTo>
                  <a:cubicBezTo>
                    <a:pt x="41999" y="9210"/>
                    <a:pt x="64235" y="0"/>
                    <a:pt x="8742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78616" y="2197622"/>
            <a:ext cx="3896620" cy="3432944"/>
            <a:chOff x="0" y="0"/>
            <a:chExt cx="1554321" cy="1369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87420" y="0"/>
                  </a:moveTo>
                  <a:lnTo>
                    <a:pt x="1466900" y="0"/>
                  </a:lnTo>
                  <a:cubicBezTo>
                    <a:pt x="1490085" y="0"/>
                    <a:pt x="1512321" y="9210"/>
                    <a:pt x="1528716" y="25605"/>
                  </a:cubicBezTo>
                  <a:cubicBezTo>
                    <a:pt x="1545110" y="41999"/>
                    <a:pt x="1554321" y="64235"/>
                    <a:pt x="1554321" y="87420"/>
                  </a:cubicBezTo>
                  <a:lnTo>
                    <a:pt x="1554321" y="1281945"/>
                  </a:lnTo>
                  <a:cubicBezTo>
                    <a:pt x="1554321" y="1305130"/>
                    <a:pt x="1545110" y="1327366"/>
                    <a:pt x="1528716" y="1343760"/>
                  </a:cubicBezTo>
                  <a:cubicBezTo>
                    <a:pt x="1512321" y="1360155"/>
                    <a:pt x="1490085" y="1369365"/>
                    <a:pt x="1466900" y="1369365"/>
                  </a:cubicBezTo>
                  <a:lnTo>
                    <a:pt x="87420" y="1369365"/>
                  </a:lnTo>
                  <a:cubicBezTo>
                    <a:pt x="64235" y="1369365"/>
                    <a:pt x="41999" y="1360155"/>
                    <a:pt x="25605" y="1343760"/>
                  </a:cubicBezTo>
                  <a:cubicBezTo>
                    <a:pt x="9210" y="1327366"/>
                    <a:pt x="0" y="1305130"/>
                    <a:pt x="0" y="1281945"/>
                  </a:cubicBezTo>
                  <a:lnTo>
                    <a:pt x="0" y="87420"/>
                  </a:lnTo>
                  <a:cubicBezTo>
                    <a:pt x="0" y="64235"/>
                    <a:pt x="9210" y="41999"/>
                    <a:pt x="25605" y="25605"/>
                  </a:cubicBezTo>
                  <a:cubicBezTo>
                    <a:pt x="41999" y="9210"/>
                    <a:pt x="64235" y="0"/>
                    <a:pt x="8742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81370" y="2197622"/>
            <a:ext cx="3896620" cy="3432944"/>
            <a:chOff x="0" y="0"/>
            <a:chExt cx="1554321" cy="1369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87420" y="0"/>
                  </a:moveTo>
                  <a:lnTo>
                    <a:pt x="1466900" y="0"/>
                  </a:lnTo>
                  <a:cubicBezTo>
                    <a:pt x="1490085" y="0"/>
                    <a:pt x="1512321" y="9210"/>
                    <a:pt x="1528716" y="25605"/>
                  </a:cubicBezTo>
                  <a:cubicBezTo>
                    <a:pt x="1545110" y="41999"/>
                    <a:pt x="1554321" y="64235"/>
                    <a:pt x="1554321" y="87420"/>
                  </a:cubicBezTo>
                  <a:lnTo>
                    <a:pt x="1554321" y="1281945"/>
                  </a:lnTo>
                  <a:cubicBezTo>
                    <a:pt x="1554321" y="1305130"/>
                    <a:pt x="1545110" y="1327366"/>
                    <a:pt x="1528716" y="1343760"/>
                  </a:cubicBezTo>
                  <a:cubicBezTo>
                    <a:pt x="1512321" y="1360155"/>
                    <a:pt x="1490085" y="1369365"/>
                    <a:pt x="1466900" y="1369365"/>
                  </a:cubicBezTo>
                  <a:lnTo>
                    <a:pt x="87420" y="1369365"/>
                  </a:lnTo>
                  <a:cubicBezTo>
                    <a:pt x="64235" y="1369365"/>
                    <a:pt x="41999" y="1360155"/>
                    <a:pt x="25605" y="1343760"/>
                  </a:cubicBezTo>
                  <a:cubicBezTo>
                    <a:pt x="9210" y="1327366"/>
                    <a:pt x="0" y="1305130"/>
                    <a:pt x="0" y="1281945"/>
                  </a:cubicBezTo>
                  <a:lnTo>
                    <a:pt x="0" y="87420"/>
                  </a:lnTo>
                  <a:cubicBezTo>
                    <a:pt x="0" y="64235"/>
                    <a:pt x="9210" y="41999"/>
                    <a:pt x="25605" y="25605"/>
                  </a:cubicBezTo>
                  <a:cubicBezTo>
                    <a:pt x="41999" y="9210"/>
                    <a:pt x="64235" y="0"/>
                    <a:pt x="8742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183025" y="2297212"/>
            <a:ext cx="3715784" cy="2090102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27269" r="0" b="-27269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763471" y="2435518"/>
            <a:ext cx="2526910" cy="1950686"/>
            <a:chOff x="0" y="0"/>
            <a:chExt cx="11289030" cy="871473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0" cy="8714736"/>
            </a:xfrm>
            <a:custGeom>
              <a:avLst/>
              <a:gdLst/>
              <a:ahLst/>
              <a:cxnLst/>
              <a:rect r="r" b="b" t="t" l="l"/>
              <a:pathLst>
                <a:path h="8714736" w="11287760">
                  <a:moveTo>
                    <a:pt x="0" y="7993156"/>
                  </a:moveTo>
                  <a:lnTo>
                    <a:pt x="0" y="721580"/>
                  </a:lnTo>
                  <a:cubicBezTo>
                    <a:pt x="0" y="322445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322445"/>
                    <a:pt x="11287760" y="721580"/>
                  </a:cubicBezTo>
                  <a:lnTo>
                    <a:pt x="11287760" y="7991413"/>
                  </a:lnTo>
                  <a:cubicBezTo>
                    <a:pt x="11287760" y="8390548"/>
                    <a:pt x="11052810" y="8712994"/>
                    <a:pt x="10761980" y="8712994"/>
                  </a:cubicBezTo>
                  <a:lnTo>
                    <a:pt x="525780" y="8712994"/>
                  </a:lnTo>
                  <a:cubicBezTo>
                    <a:pt x="236220" y="8714736"/>
                    <a:pt x="0" y="8392291"/>
                    <a:pt x="0" y="7993156"/>
                  </a:cubicBezTo>
                  <a:close/>
                </a:path>
              </a:pathLst>
            </a:custGeom>
            <a:blipFill>
              <a:blip r:embed="rId4"/>
              <a:stretch>
                <a:fillRect l="-153" t="0" r="-15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080011" y="2380458"/>
            <a:ext cx="3813494" cy="2145063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55" t="0" r="-55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4307611" y="545887"/>
            <a:ext cx="9436282" cy="87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b="true" sz="5108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Deskripsi &amp; Fitur Aplikasi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33095" y="4555327"/>
            <a:ext cx="2987662" cy="95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1"/>
              </a:lnSpc>
              <a:spcBef>
                <a:spcPct val="0"/>
              </a:spcBef>
            </a:pPr>
            <a:r>
              <a:rPr lang="en-US" sz="1794" spc="-3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Protokol komunikasi Iot yang ringan dan hemat data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54918" y="4563621"/>
            <a:ext cx="3533811" cy="91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0"/>
              </a:lnSpc>
              <a:spcBef>
                <a:spcPct val="0"/>
              </a:spcBef>
            </a:pPr>
            <a:r>
              <a:rPr lang="en-US" sz="1721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Dengan ekstensi TimescaleDB - menjadikan databse ini Time-series database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4998847" y="8909372"/>
            <a:ext cx="3896620" cy="769582"/>
          </a:xfrm>
          <a:custGeom>
            <a:avLst/>
            <a:gdLst/>
            <a:ahLst/>
            <a:cxnLst/>
            <a:rect r="r" b="b" t="t" l="l"/>
            <a:pathLst>
              <a:path h="769582" w="3896620">
                <a:moveTo>
                  <a:pt x="0" y="0"/>
                </a:moveTo>
                <a:lnTo>
                  <a:pt x="3896620" y="0"/>
                </a:lnTo>
                <a:lnTo>
                  <a:pt x="3896620" y="769582"/>
                </a:lnTo>
                <a:lnTo>
                  <a:pt x="0" y="769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4998847" y="5982684"/>
            <a:ext cx="3896620" cy="3432944"/>
            <a:chOff x="0" y="0"/>
            <a:chExt cx="1554321" cy="136936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87420" y="0"/>
                  </a:moveTo>
                  <a:lnTo>
                    <a:pt x="1466900" y="0"/>
                  </a:lnTo>
                  <a:cubicBezTo>
                    <a:pt x="1490085" y="0"/>
                    <a:pt x="1512321" y="9210"/>
                    <a:pt x="1528716" y="25605"/>
                  </a:cubicBezTo>
                  <a:cubicBezTo>
                    <a:pt x="1545110" y="41999"/>
                    <a:pt x="1554321" y="64235"/>
                    <a:pt x="1554321" y="87420"/>
                  </a:cubicBezTo>
                  <a:lnTo>
                    <a:pt x="1554321" y="1281945"/>
                  </a:lnTo>
                  <a:cubicBezTo>
                    <a:pt x="1554321" y="1305130"/>
                    <a:pt x="1545110" y="1327366"/>
                    <a:pt x="1528716" y="1343760"/>
                  </a:cubicBezTo>
                  <a:cubicBezTo>
                    <a:pt x="1512321" y="1360155"/>
                    <a:pt x="1490085" y="1369365"/>
                    <a:pt x="1466900" y="1369365"/>
                  </a:cubicBezTo>
                  <a:lnTo>
                    <a:pt x="87420" y="1369365"/>
                  </a:lnTo>
                  <a:cubicBezTo>
                    <a:pt x="64235" y="1369365"/>
                    <a:pt x="41999" y="1360155"/>
                    <a:pt x="25605" y="1343760"/>
                  </a:cubicBezTo>
                  <a:cubicBezTo>
                    <a:pt x="9210" y="1327366"/>
                    <a:pt x="0" y="1305130"/>
                    <a:pt x="0" y="1281945"/>
                  </a:cubicBezTo>
                  <a:lnTo>
                    <a:pt x="0" y="87420"/>
                  </a:lnTo>
                  <a:cubicBezTo>
                    <a:pt x="0" y="64235"/>
                    <a:pt x="9210" y="41999"/>
                    <a:pt x="25605" y="25605"/>
                  </a:cubicBezTo>
                  <a:cubicBezTo>
                    <a:pt x="41999" y="9210"/>
                    <a:pt x="64235" y="0"/>
                    <a:pt x="8742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998847" y="6166455"/>
            <a:ext cx="3784318" cy="2128652"/>
            <a:chOff x="0" y="0"/>
            <a:chExt cx="1128903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-218" t="0" r="-218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5180251" y="8458758"/>
            <a:ext cx="3533811" cy="854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0"/>
              </a:lnSpc>
              <a:spcBef>
                <a:spcPct val="0"/>
              </a:spcBef>
            </a:pPr>
            <a:r>
              <a:rPr lang="en-US" sz="1621" spc="-3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Aplikasi multifungsi - Bertugas sebagai mqtt client dan inject data ke database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8998289" y="8909372"/>
            <a:ext cx="3896620" cy="769582"/>
          </a:xfrm>
          <a:custGeom>
            <a:avLst/>
            <a:gdLst/>
            <a:ahLst/>
            <a:cxnLst/>
            <a:rect r="r" b="b" t="t" l="l"/>
            <a:pathLst>
              <a:path h="769582" w="3896620">
                <a:moveTo>
                  <a:pt x="0" y="0"/>
                </a:moveTo>
                <a:lnTo>
                  <a:pt x="3896620" y="0"/>
                </a:lnTo>
                <a:lnTo>
                  <a:pt x="3896620" y="769582"/>
                </a:lnTo>
                <a:lnTo>
                  <a:pt x="0" y="769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8998289" y="5982684"/>
            <a:ext cx="3896620" cy="3432944"/>
            <a:chOff x="0" y="0"/>
            <a:chExt cx="1554321" cy="136936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87420" y="0"/>
                  </a:moveTo>
                  <a:lnTo>
                    <a:pt x="1466900" y="0"/>
                  </a:lnTo>
                  <a:cubicBezTo>
                    <a:pt x="1490085" y="0"/>
                    <a:pt x="1512321" y="9210"/>
                    <a:pt x="1528716" y="25605"/>
                  </a:cubicBezTo>
                  <a:cubicBezTo>
                    <a:pt x="1545110" y="41999"/>
                    <a:pt x="1554321" y="64235"/>
                    <a:pt x="1554321" y="87420"/>
                  </a:cubicBezTo>
                  <a:lnTo>
                    <a:pt x="1554321" y="1281945"/>
                  </a:lnTo>
                  <a:cubicBezTo>
                    <a:pt x="1554321" y="1305130"/>
                    <a:pt x="1545110" y="1327366"/>
                    <a:pt x="1528716" y="1343760"/>
                  </a:cubicBezTo>
                  <a:cubicBezTo>
                    <a:pt x="1512321" y="1360155"/>
                    <a:pt x="1490085" y="1369365"/>
                    <a:pt x="1466900" y="1369365"/>
                  </a:cubicBezTo>
                  <a:lnTo>
                    <a:pt x="87420" y="1369365"/>
                  </a:lnTo>
                  <a:cubicBezTo>
                    <a:pt x="64235" y="1369365"/>
                    <a:pt x="41999" y="1360155"/>
                    <a:pt x="25605" y="1343760"/>
                  </a:cubicBezTo>
                  <a:cubicBezTo>
                    <a:pt x="9210" y="1327366"/>
                    <a:pt x="0" y="1305130"/>
                    <a:pt x="0" y="1281945"/>
                  </a:cubicBezTo>
                  <a:lnTo>
                    <a:pt x="0" y="87420"/>
                  </a:lnTo>
                  <a:cubicBezTo>
                    <a:pt x="0" y="64235"/>
                    <a:pt x="9210" y="41999"/>
                    <a:pt x="25605" y="25605"/>
                  </a:cubicBezTo>
                  <a:cubicBezTo>
                    <a:pt x="41999" y="9210"/>
                    <a:pt x="64235" y="0"/>
                    <a:pt x="8742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088707" y="6081165"/>
            <a:ext cx="3715784" cy="2090102"/>
            <a:chOff x="0" y="0"/>
            <a:chExt cx="11289030" cy="63500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7"/>
              <a:stretch>
                <a:fillRect l="-6244" t="0" r="-6244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9208330" y="8453721"/>
            <a:ext cx="3533811" cy="91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0"/>
              </a:lnSpc>
              <a:spcBef>
                <a:spcPct val="0"/>
              </a:spcBef>
            </a:pPr>
            <a:r>
              <a:rPr lang="en-US" sz="1721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Aplikasi Dashboard yang mendukung berbagai sumber database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274011" y="4604775"/>
            <a:ext cx="3533811" cy="99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0"/>
              </a:lnSpc>
              <a:spcBef>
                <a:spcPct val="0"/>
              </a:spcBef>
            </a:pPr>
            <a:r>
              <a:rPr lang="en-US" sz="1921" spc="-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Aplikasi yang "membungkus" app lain dalam bentuk Kontainer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70471" y="872550"/>
            <a:ext cx="15888829" cy="8219252"/>
            <a:chOff x="0" y="0"/>
            <a:chExt cx="4184712" cy="21647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84712" cy="2164741"/>
            </a:xfrm>
            <a:custGeom>
              <a:avLst/>
              <a:gdLst/>
              <a:ahLst/>
              <a:cxnLst/>
              <a:rect r="r" b="b" t="t" l="l"/>
              <a:pathLst>
                <a:path h="2164741" w="4184712">
                  <a:moveTo>
                    <a:pt x="0" y="0"/>
                  </a:moveTo>
                  <a:lnTo>
                    <a:pt x="4184712" y="0"/>
                  </a:lnTo>
                  <a:lnTo>
                    <a:pt x="4184712" y="2164741"/>
                  </a:lnTo>
                  <a:lnTo>
                    <a:pt x="0" y="2164741"/>
                  </a:lnTo>
                  <a:close/>
                </a:path>
              </a:pathLst>
            </a:custGeom>
            <a:solidFill>
              <a:srgbClr val="FFFFFF">
                <a:alpha val="88627"/>
              </a:srgbClr>
            </a:solidFill>
            <a:ln w="38100" cap="sq">
              <a:solidFill>
                <a:srgbClr val="FFFFFF">
                  <a:alpha val="88627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84712" cy="2202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13999" y="2730275"/>
            <a:ext cx="4987611" cy="3740708"/>
          </a:xfrm>
          <a:custGeom>
            <a:avLst/>
            <a:gdLst/>
            <a:ahLst/>
            <a:cxnLst/>
            <a:rect r="r" b="b" t="t" l="l"/>
            <a:pathLst>
              <a:path h="3740708" w="4987611">
                <a:moveTo>
                  <a:pt x="0" y="0"/>
                </a:moveTo>
                <a:lnTo>
                  <a:pt x="4987611" y="0"/>
                </a:lnTo>
                <a:lnTo>
                  <a:pt x="4987611" y="3740709"/>
                </a:lnTo>
                <a:lnTo>
                  <a:pt x="0" y="3740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28626" y="2843753"/>
            <a:ext cx="8619947" cy="3513753"/>
          </a:xfrm>
          <a:custGeom>
            <a:avLst/>
            <a:gdLst/>
            <a:ahLst/>
            <a:cxnLst/>
            <a:rect r="r" b="b" t="t" l="l"/>
            <a:pathLst>
              <a:path h="3513753" w="8619947">
                <a:moveTo>
                  <a:pt x="0" y="0"/>
                </a:moveTo>
                <a:lnTo>
                  <a:pt x="8619947" y="0"/>
                </a:lnTo>
                <a:lnTo>
                  <a:pt x="8619947" y="3513753"/>
                </a:lnTo>
                <a:lnTo>
                  <a:pt x="0" y="3513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32775" y="885825"/>
            <a:ext cx="11622449" cy="120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ARSITEKTUR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07206" y="6714174"/>
            <a:ext cx="4401197" cy="80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true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HPE Proliant sebagai</a:t>
            </a:r>
          </a:p>
          <a:p>
            <a:pPr algn="ctr" marL="0" indent="0" lvl="0">
              <a:lnSpc>
                <a:spcPts val="3296"/>
              </a:lnSpc>
              <a:spcBef>
                <a:spcPct val="0"/>
              </a:spcBef>
            </a:pPr>
            <a:r>
              <a:rPr lang="en-US" b="true" sz="2354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Homelab Server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37353" y="6714174"/>
            <a:ext cx="4002492" cy="80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96"/>
              </a:lnSpc>
              <a:spcBef>
                <a:spcPct val="0"/>
              </a:spcBef>
            </a:pPr>
            <a:r>
              <a:rPr lang="en-US" b="true" sz="2354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Hypervisor Proxmox (kiri) &amp; Docker Kanan)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96" t="-44021" r="-107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9258300"/>
            <a:chOff x="0" y="0"/>
            <a:chExt cx="4816593" cy="243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584169"/>
            <a:ext cx="15204543" cy="6924402"/>
          </a:xfrm>
          <a:custGeom>
            <a:avLst/>
            <a:gdLst/>
            <a:ahLst/>
            <a:cxnLst/>
            <a:rect r="r" b="b" t="t" l="l"/>
            <a:pathLst>
              <a:path h="6924402" w="15204543">
                <a:moveTo>
                  <a:pt x="0" y="0"/>
                </a:moveTo>
                <a:lnTo>
                  <a:pt x="15204543" y="0"/>
                </a:lnTo>
                <a:lnTo>
                  <a:pt x="15204543" y="6924402"/>
                </a:lnTo>
                <a:lnTo>
                  <a:pt x="0" y="692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9747" y="295720"/>
            <a:ext cx="7235072" cy="100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b="true" sz="5854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ARSITEKTUR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85358" y="8755094"/>
            <a:ext cx="723507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Flow Sequence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96" t="-44021" r="-107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9258300"/>
            <a:chOff x="0" y="0"/>
            <a:chExt cx="4816593" cy="243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099294" y="139173"/>
            <a:ext cx="9911903" cy="9119127"/>
          </a:xfrm>
          <a:custGeom>
            <a:avLst/>
            <a:gdLst/>
            <a:ahLst/>
            <a:cxnLst/>
            <a:rect r="r" b="b" t="t" l="l"/>
            <a:pathLst>
              <a:path h="9119127" w="9911903">
                <a:moveTo>
                  <a:pt x="0" y="0"/>
                </a:moveTo>
                <a:lnTo>
                  <a:pt x="9911903" y="0"/>
                </a:lnTo>
                <a:lnTo>
                  <a:pt x="9911903" y="9119127"/>
                </a:lnTo>
                <a:lnTo>
                  <a:pt x="0" y="911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121" r="-161" b="-3093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35778" y="24873"/>
            <a:ext cx="7235072" cy="100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b="true" sz="5854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ARSITEKTUR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88217" y="5105400"/>
            <a:ext cx="7235072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 Diagram </a:t>
            </a:r>
          </a:p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 Stasiun Klimatologi Riau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5650" y="4824757"/>
            <a:ext cx="4178176" cy="825190"/>
          </a:xfrm>
          <a:custGeom>
            <a:avLst/>
            <a:gdLst/>
            <a:ahLst/>
            <a:cxnLst/>
            <a:rect r="r" b="b" t="t" l="l"/>
            <a:pathLst>
              <a:path h="825190" w="4178176">
                <a:moveTo>
                  <a:pt x="0" y="0"/>
                </a:moveTo>
                <a:lnTo>
                  <a:pt x="4178176" y="0"/>
                </a:lnTo>
                <a:lnTo>
                  <a:pt x="4178176" y="825190"/>
                </a:lnTo>
                <a:lnTo>
                  <a:pt x="0" y="82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51384" y="-3006448"/>
            <a:ext cx="4693046" cy="469304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92386" y="1822036"/>
            <a:ext cx="6267285" cy="3525304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16592" r="0" b="-1659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377698" y="9113443"/>
            <a:ext cx="4178176" cy="825190"/>
          </a:xfrm>
          <a:custGeom>
            <a:avLst/>
            <a:gdLst/>
            <a:ahLst/>
            <a:cxnLst/>
            <a:rect r="r" b="b" t="t" l="l"/>
            <a:pathLst>
              <a:path h="825190" w="4178176">
                <a:moveTo>
                  <a:pt x="0" y="0"/>
                </a:moveTo>
                <a:lnTo>
                  <a:pt x="4178177" y="0"/>
                </a:lnTo>
                <a:lnTo>
                  <a:pt x="4178177" y="825190"/>
                </a:lnTo>
                <a:lnTo>
                  <a:pt x="0" y="82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28378" y="1822036"/>
            <a:ext cx="6469351" cy="3431452"/>
          </a:xfrm>
          <a:custGeom>
            <a:avLst/>
            <a:gdLst/>
            <a:ahLst/>
            <a:cxnLst/>
            <a:rect r="r" b="b" t="t" l="l"/>
            <a:pathLst>
              <a:path h="3431452" w="6469351">
                <a:moveTo>
                  <a:pt x="0" y="0"/>
                </a:moveTo>
                <a:lnTo>
                  <a:pt x="6469351" y="0"/>
                </a:lnTo>
                <a:lnTo>
                  <a:pt x="6469351" y="3431452"/>
                </a:lnTo>
                <a:lnTo>
                  <a:pt x="0" y="3431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6357" y="5649947"/>
            <a:ext cx="6179343" cy="3847516"/>
          </a:xfrm>
          <a:custGeom>
            <a:avLst/>
            <a:gdLst/>
            <a:ahLst/>
            <a:cxnLst/>
            <a:rect r="r" b="b" t="t" l="l"/>
            <a:pathLst>
              <a:path h="3847516" w="6179343">
                <a:moveTo>
                  <a:pt x="0" y="0"/>
                </a:moveTo>
                <a:lnTo>
                  <a:pt x="6179343" y="0"/>
                </a:lnTo>
                <a:lnTo>
                  <a:pt x="6179343" y="3847516"/>
                </a:lnTo>
                <a:lnTo>
                  <a:pt x="0" y="3847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78147" y="5669490"/>
            <a:ext cx="5969814" cy="3827973"/>
          </a:xfrm>
          <a:custGeom>
            <a:avLst/>
            <a:gdLst/>
            <a:ahLst/>
            <a:cxnLst/>
            <a:rect r="r" b="b" t="t" l="l"/>
            <a:pathLst>
              <a:path h="3827973" w="5969814">
                <a:moveTo>
                  <a:pt x="0" y="0"/>
                </a:moveTo>
                <a:lnTo>
                  <a:pt x="5969814" y="0"/>
                </a:lnTo>
                <a:lnTo>
                  <a:pt x="5969814" y="3827973"/>
                </a:lnTo>
                <a:lnTo>
                  <a:pt x="0" y="3827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38437" y="449648"/>
            <a:ext cx="11003604" cy="87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b="true" sz="5108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Uji Coba &amp; Hasil Implementasi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DAGrH5zTsoc</dc:identifier>
  <dcterms:modified xsi:type="dcterms:W3CDTF">2011-08-01T06:04:30Z</dcterms:modified>
  <cp:revision>1</cp:revision>
  <dc:title>Technology Pitch Deck</dc:title>
</cp:coreProperties>
</file>